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8A872D8-A33C-4C9E-A244-B0907C9B8AB4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FD92DB2-B381-4DD2-A8FF-57F197B71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Epic?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hero is a figure of imposing stature – nationally/internationally</a:t>
            </a:r>
          </a:p>
          <a:p>
            <a:r>
              <a:rPr lang="en-US" dirty="0" smtClean="0"/>
              <a:t>Setting is vast in scope, covering great nations or the world</a:t>
            </a:r>
          </a:p>
          <a:p>
            <a:r>
              <a:rPr lang="en-US" dirty="0" smtClean="0"/>
              <a:t>Actions consist of deeds of great valor – requires superhuman strength</a:t>
            </a:r>
          </a:p>
          <a:p>
            <a:r>
              <a:rPr lang="en-US" dirty="0" smtClean="0"/>
              <a:t>Supernatural forces will interest themselves in the action and intervene from time to time (gods/angels/demons) </a:t>
            </a:r>
          </a:p>
          <a:p>
            <a:r>
              <a:rPr lang="en-US" dirty="0" smtClean="0"/>
              <a:t>Often uses a Muse to inspire the </a:t>
            </a:r>
            <a:r>
              <a:rPr lang="en-US" dirty="0" smtClean="0"/>
              <a:t>story (storyteller)</a:t>
            </a:r>
            <a:endParaRPr lang="en-US" dirty="0" smtClean="0"/>
          </a:p>
          <a:p>
            <a:r>
              <a:rPr lang="en-US" dirty="0" smtClean="0"/>
              <a:t>An opening in medias res</a:t>
            </a:r>
            <a:r>
              <a:rPr lang="en-US" dirty="0"/>
              <a:t> </a:t>
            </a:r>
            <a:r>
              <a:rPr lang="en-US" dirty="0" smtClean="0"/>
              <a:t>– in the middle of things</a:t>
            </a:r>
          </a:p>
          <a:p>
            <a:r>
              <a:rPr lang="en-US" dirty="0" smtClean="0"/>
              <a:t>Catalogues of warriors, ships, or armies are included</a:t>
            </a:r>
          </a:p>
          <a:p>
            <a:r>
              <a:rPr lang="en-US" dirty="0" smtClean="0"/>
              <a:t>Formal speeches given by the main characters (before war, etc.) </a:t>
            </a:r>
          </a:p>
          <a:p>
            <a:r>
              <a:rPr lang="en-US" dirty="0" smtClean="0"/>
              <a:t>The epic will often recount the deeds of the hero with objectivity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an Epic Hero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heroes birth/childhood is unknown or tragic</a:t>
            </a:r>
          </a:p>
          <a:p>
            <a:r>
              <a:rPr lang="en-US" dirty="0" smtClean="0"/>
              <a:t>The hero is someone who often possesses supernatural abilities and qualities</a:t>
            </a:r>
          </a:p>
          <a:p>
            <a:r>
              <a:rPr lang="en-US" dirty="0" smtClean="0"/>
              <a:t>The hero is given a quest</a:t>
            </a:r>
          </a:p>
          <a:p>
            <a:r>
              <a:rPr lang="en-US" dirty="0" smtClean="0"/>
              <a:t>The hero must be tested to prove himself worthy; begins with a journey</a:t>
            </a:r>
          </a:p>
          <a:p>
            <a:r>
              <a:rPr lang="en-US" dirty="0" smtClean="0"/>
              <a:t>There is a presence of numerous mythical beings, magical and helpful companions</a:t>
            </a:r>
          </a:p>
          <a:p>
            <a:r>
              <a:rPr lang="en-US" dirty="0" smtClean="0"/>
              <a:t>The hero’s travels take him to different worlds, often supernatural</a:t>
            </a:r>
          </a:p>
          <a:p>
            <a:r>
              <a:rPr lang="en-US" dirty="0" smtClean="0"/>
              <a:t>The hero must reach a low point where the hero almost gives up or the quest almost ends</a:t>
            </a:r>
          </a:p>
          <a:p>
            <a:r>
              <a:rPr lang="en-US" dirty="0" smtClean="0"/>
              <a:t>The hero is then “resurrected,” becomes successful and finds his rightful place in society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216</TotalTime>
  <Words>213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What is an Epic?</vt:lpstr>
      <vt:lpstr>Characteristics of an Epic Hero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an Epic?</dc:title>
  <dc:creator>TPS</dc:creator>
  <cp:lastModifiedBy>TPS</cp:lastModifiedBy>
  <cp:revision>18</cp:revision>
  <dcterms:created xsi:type="dcterms:W3CDTF">2009-04-03T16:28:53Z</dcterms:created>
  <dcterms:modified xsi:type="dcterms:W3CDTF">2009-09-10T16:52:27Z</dcterms:modified>
</cp:coreProperties>
</file>